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DFE986-53E6-448D-B7E5-E0C04890C043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сентября по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сентября в дошкольной группе  были проведены мероприятия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 месячнику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дорожной безопасности в мероприятиях приняли участие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детей. </a:t>
            </a:r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ом\Documents\P9111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37" y="1285860"/>
            <a:ext cx="3405211" cy="2286016"/>
          </a:xfrm>
          <a:prstGeom prst="rect">
            <a:avLst/>
          </a:prstGeom>
          <a:noFill/>
        </p:spPr>
      </p:pic>
      <p:pic>
        <p:nvPicPr>
          <p:cNvPr id="1027" name="Picture 3" descr="C:\Users\дом\Documents\P91114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285860"/>
            <a:ext cx="3571900" cy="2411033"/>
          </a:xfrm>
          <a:prstGeom prst="rect">
            <a:avLst/>
          </a:prstGeom>
          <a:noFill/>
        </p:spPr>
      </p:pic>
      <p:pic>
        <p:nvPicPr>
          <p:cNvPr id="1028" name="Picture 4" descr="C:\Users\дом\Documents\P91214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000504"/>
            <a:ext cx="3500462" cy="2428892"/>
          </a:xfrm>
          <a:prstGeom prst="rect">
            <a:avLst/>
          </a:prstGeom>
          <a:noFill/>
        </p:spPr>
      </p:pic>
      <p:pic>
        <p:nvPicPr>
          <p:cNvPr id="1029" name="Picture 5" descr="C:\Users\дом\Documents\P9121422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929066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23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 9 сентября по 13 сентября в дошкольной группе  были проведены мероприятия по месячнику дорожной безопасности в мероприятиях приняли участие 10 детей.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вместе с воспитателем сделали макет по правилам дорожного движения</dc:title>
  <dc:creator>Пользователь Windows</dc:creator>
  <cp:lastModifiedBy>Пользователь Windows</cp:lastModifiedBy>
  <cp:revision>7</cp:revision>
  <dcterms:created xsi:type="dcterms:W3CDTF">2018-09-27T18:31:25Z</dcterms:created>
  <dcterms:modified xsi:type="dcterms:W3CDTF">2019-09-12T12:08:48Z</dcterms:modified>
</cp:coreProperties>
</file>